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94163-28B6-4B6C-B9F2-5A1E94122A03}" type="datetimeFigureOut">
              <a:rPr lang="en-US" smtClean="0"/>
              <a:t>2/27/2020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62ADD-ECB9-493E-879A-917842D1B69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sz="6000" b="1" dirty="0" smtClean="0"/>
              <a:t>Scale VR</a:t>
            </a:r>
            <a:r>
              <a:rPr lang="en-IN" sz="6000" b="1" dirty="0"/>
              <a:t/>
            </a:r>
            <a:br>
              <a:rPr lang="en-IN" sz="6000" b="1" dirty="0"/>
            </a:br>
            <a:r>
              <a:rPr lang="en-IN" sz="3100" b="1" dirty="0" smtClean="0"/>
              <a:t>Task - </a:t>
            </a:r>
            <a:r>
              <a:rPr lang="en-IN" sz="3100" b="1" dirty="0" err="1" smtClean="0"/>
              <a:t>WebAR</a:t>
            </a:r>
            <a:endParaRPr lang="en-IN" sz="31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 smtClean="0"/>
              <a:t>	</a:t>
            </a:r>
          </a:p>
          <a:p>
            <a:endParaRPr lang="en-IN" dirty="0"/>
          </a:p>
          <a:p>
            <a:r>
              <a:rPr lang="en-IN" dirty="0" smtClean="0"/>
              <a:t>		</a:t>
            </a:r>
          </a:p>
          <a:p>
            <a:r>
              <a:rPr lang="en-IN" dirty="0"/>
              <a:t>	</a:t>
            </a:r>
            <a:r>
              <a:rPr lang="en-IN" dirty="0" smtClean="0"/>
              <a:t>R Ajay</a:t>
            </a:r>
          </a:p>
          <a:p>
            <a:r>
              <a:rPr lang="en-IN" dirty="0" smtClean="0"/>
              <a:t>	MSc Software Systems</a:t>
            </a:r>
          </a:p>
          <a:p>
            <a:r>
              <a:rPr lang="en-IN" dirty="0" smtClean="0"/>
              <a:t>	Coimbatore Institute of Technology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500174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17681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Drawbacks</a:t>
            </a:r>
            <a:r>
              <a:rPr lang="en-IN" b="1" dirty="0"/>
              <a:t>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Since project was developed using Sqlite3 as Backend Data storage (used because of considering portability), It cannot be implemented in real time system.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Tools and Technology Used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Language : python</a:t>
            </a:r>
          </a:p>
          <a:p>
            <a:r>
              <a:rPr lang="en-IN" dirty="0" smtClean="0"/>
              <a:t>Web Framework: Flask</a:t>
            </a:r>
          </a:p>
          <a:p>
            <a:r>
              <a:rPr lang="en-IN" dirty="0" smtClean="0"/>
              <a:t>Database: Sqlite3</a:t>
            </a:r>
          </a:p>
          <a:p>
            <a:r>
              <a:rPr lang="en-IN" dirty="0" smtClean="0"/>
              <a:t>DB Toolkit: </a:t>
            </a:r>
            <a:r>
              <a:rPr lang="en-IN" dirty="0" err="1" smtClean="0"/>
              <a:t>SQLAlchemy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 Shots</a:t>
            </a:r>
            <a:endParaRPr lang="en-IN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571612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714488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17681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49</Words>
  <Application>Microsoft Office PowerPoint</Application>
  <PresentationFormat>On-screen Show (4:3)</PresentationFormat>
  <Paragraphs>15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Scale VR Task - WebAR</vt:lpstr>
      <vt:lpstr>Tools and Technology Used</vt:lpstr>
      <vt:lpstr>Screen Shots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Drawbacks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 VR Task - WebAR</dc:title>
  <dc:creator>DELL</dc:creator>
  <cp:lastModifiedBy>DELL</cp:lastModifiedBy>
  <cp:revision>1</cp:revision>
  <dcterms:created xsi:type="dcterms:W3CDTF">2020-02-27T12:03:55Z</dcterms:created>
  <dcterms:modified xsi:type="dcterms:W3CDTF">2020-02-27T12:46:01Z</dcterms:modified>
</cp:coreProperties>
</file>